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7F568-5B75-4D2F-8846-5494F33F8CE4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19810-A55D-425D-B77F-236D72E3C1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iblogger.net/img/user_files/5407/Image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39552" y="5075893"/>
            <a:ext cx="37079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Поставьте себе отметку согласно критериям.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баллов 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8-9 баллов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6-7 баллов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0-5 баллов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Screensh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00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iblogger.net/img/user_files/5407/Image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627784" y="404664"/>
          <a:ext cx="6077585" cy="1463040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038475"/>
                <a:gridCol w="303911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Снежок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Ручонка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Зайчонок .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Горошек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Крошечка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/>
                        <a:t>Доченька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iblogger.net/img/user_files/5407/Image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31423" y="724144"/>
            <a:ext cx="748115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декабря.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Классная работа.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Гласные О и Е после шипящих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суффиксах существительных.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iblogger.net/img/user_files/5407/Image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292080" y="5193196"/>
            <a:ext cx="36694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28-29 баллов – «5»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23-27 баллов – «4»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16-22 баллов – «3»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0-15 баллов – «2»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62880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Дружок, жучок, петушок, замочек, человечек, шапчонка, кулачок, подушечка, орешек, лужок, кружок, медвежонок, точечка, мышонок, сучок, горошек, червячок, кусочек, пирожок, крючок, овражек, старичок, пастушок, зайчонок, волчонок, грачонок, галчонок, собачонка, одежонка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136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Дружок, жучок, петушок, замочек, человечек, шапчонка, кулачок, подушечка, орешек, лужок, кружок, медвежонок, точечка, мышонок, сучок, горошек, червячок, кусочек, пирожок, крючок, овражек, старичок, пастушок, зайчонок, волчонок, грачонок, галчонок, собачонка, одежонка.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2018-01-31T15:35:58Z</dcterms:created>
  <dcterms:modified xsi:type="dcterms:W3CDTF">2018-01-31T15:58:06Z</dcterms:modified>
</cp:coreProperties>
</file>